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00" autoAdjust="0"/>
    <p:restoredTop sz="94660"/>
  </p:normalViewPr>
  <p:slideViewPr>
    <p:cSldViewPr snapToGrid="0">
      <p:cViewPr>
        <p:scale>
          <a:sx n="111" d="100"/>
          <a:sy n="111" d="100"/>
        </p:scale>
        <p:origin x="1720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12/5/21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3D338-CD7A-4C86-AD06-0ED73A6D45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Library Management System</a:t>
            </a:r>
            <a:br>
              <a:rPr lang="en-US" dirty="0"/>
            </a:br>
            <a:r>
              <a:rPr lang="en-US" sz="4400" dirty="0"/>
              <a:t>(Group 2)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2D59B3-6721-439B-904E-6C3EF2663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965" y="4777379"/>
            <a:ext cx="5620648" cy="1398133"/>
          </a:xfrm>
        </p:spPr>
        <p:txBody>
          <a:bodyPr/>
          <a:lstStyle/>
          <a:p>
            <a:r>
              <a:rPr lang="en-US" dirty="0"/>
              <a:t>Ahmed Fayez</a:t>
            </a:r>
          </a:p>
          <a:p>
            <a:r>
              <a:rPr lang="en-US" dirty="0" err="1"/>
              <a:t>Abanoub</a:t>
            </a:r>
            <a:r>
              <a:rPr lang="en-US" dirty="0"/>
              <a:t> </a:t>
            </a:r>
            <a:r>
              <a:rPr lang="en-US" dirty="0" err="1"/>
              <a:t>Awad</a:t>
            </a:r>
            <a:endParaRPr lang="en-US" dirty="0"/>
          </a:p>
          <a:p>
            <a:r>
              <a:rPr lang="en-US" dirty="0"/>
              <a:t>Shreekrishna ban</a:t>
            </a:r>
          </a:p>
        </p:txBody>
      </p:sp>
    </p:spTree>
    <p:extLst>
      <p:ext uri="{BB962C8B-B14F-4D97-AF65-F5344CB8AC3E}">
        <p14:creationId xmlns:p14="http://schemas.microsoft.com/office/powerpoint/2010/main" val="860540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52312" cy="450574"/>
          </a:xfrm>
        </p:spPr>
        <p:txBody>
          <a:bodyPr/>
          <a:lstStyle/>
          <a:p>
            <a:pPr algn="ctr"/>
            <a:r>
              <a:rPr lang="en-US" sz="3200" dirty="0"/>
              <a:t>Use Case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75A237B-6D43-4299-9A90-7F74654F6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2" y="1126435"/>
            <a:ext cx="11052312" cy="514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14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Checkout class diagram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DFCEC8A3-58FA-4290-BB3D-C1722C196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364975"/>
            <a:ext cx="11025807" cy="527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19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Checkout Book (Sequence)</a:t>
            </a:r>
          </a:p>
        </p:txBody>
      </p:sp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F682ABD6-1B34-2E49-92ED-534A9F83CC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779" b="47984"/>
          <a:stretch/>
        </p:blipFill>
        <p:spPr>
          <a:xfrm>
            <a:off x="383067" y="1364974"/>
            <a:ext cx="11025808" cy="549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122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UI Validation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DCE684-D759-8945-9829-12B0109B39C9}"/>
              </a:ext>
            </a:extLst>
          </p:cNvPr>
          <p:cNvSpPr txBox="1"/>
          <p:nvPr/>
        </p:nvSpPr>
        <p:spPr>
          <a:xfrm>
            <a:off x="1242204" y="2035834"/>
            <a:ext cx="10127411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20" b="1" dirty="0">
                <a:solidFill>
                  <a:schemeClr val="bg1"/>
                </a:solidFill>
              </a:rPr>
              <a:t>UI View Permission</a:t>
            </a:r>
            <a:br>
              <a:rPr lang="en-US" sz="1920" dirty="0">
                <a:solidFill>
                  <a:schemeClr val="bg1"/>
                </a:solidFill>
              </a:rPr>
            </a:br>
            <a:r>
              <a:rPr lang="en-US" sz="1920" dirty="0">
                <a:solidFill>
                  <a:schemeClr val="bg1"/>
                </a:solidFill>
              </a:rPr>
              <a:t>- A Librarian can only see Book checkout screen (Book availability, overdue &amp; checkout records.</a:t>
            </a:r>
          </a:p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An admin can only see Book tab (Book addition) &amp; </a:t>
            </a:r>
            <a:r>
              <a:rPr lang="en-US" sz="1920" dirty="0" err="1">
                <a:solidFill>
                  <a:schemeClr val="bg1"/>
                </a:solidFill>
              </a:rPr>
              <a:t>BookCopy</a:t>
            </a:r>
            <a:r>
              <a:rPr lang="en-US" sz="1920" dirty="0">
                <a:solidFill>
                  <a:schemeClr val="bg1"/>
                </a:solidFill>
              </a:rPr>
              <a:t> tab (For a copy of book)</a:t>
            </a:r>
          </a:p>
          <a:p>
            <a:r>
              <a:rPr lang="en-US" sz="1920" b="1" dirty="0">
                <a:solidFill>
                  <a:schemeClr val="bg1"/>
                </a:solidFill>
              </a:rPr>
              <a:t>Data validation</a:t>
            </a:r>
            <a:br>
              <a:rPr lang="en-US" sz="1920" dirty="0">
                <a:solidFill>
                  <a:schemeClr val="bg1"/>
                </a:solidFill>
              </a:rPr>
            </a:br>
            <a:r>
              <a:rPr lang="en-US" sz="1920" dirty="0">
                <a:solidFill>
                  <a:schemeClr val="bg1"/>
                </a:solidFill>
              </a:rPr>
              <a:t>- Every book is identified by ISBN which needs to be unique &amp; all member details including addresses are mandatory.</a:t>
            </a:r>
          </a:p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An active member with an active book checkout cannot be deleted and rest can be.</a:t>
            </a:r>
          </a:p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A copy of book gets added automatically once we add a book &amp; we can add multiple copies later.</a:t>
            </a:r>
          </a:p>
        </p:txBody>
      </p:sp>
    </p:spTree>
    <p:extLst>
      <p:ext uri="{BB962C8B-B14F-4D97-AF65-F5344CB8AC3E}">
        <p14:creationId xmlns:p14="http://schemas.microsoft.com/office/powerpoint/2010/main" val="3450068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Extra use cases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DCE684-D759-8945-9829-12B0109B39C9}"/>
              </a:ext>
            </a:extLst>
          </p:cNvPr>
          <p:cNvSpPr txBox="1"/>
          <p:nvPr/>
        </p:nvSpPr>
        <p:spPr>
          <a:xfrm>
            <a:off x="1242204" y="2035834"/>
            <a:ext cx="101274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20" b="1" dirty="0">
                <a:solidFill>
                  <a:schemeClr val="bg1"/>
                </a:solidFill>
              </a:rPr>
              <a:t>Member checkout record</a:t>
            </a:r>
            <a:br>
              <a:rPr lang="en-US" sz="1920" dirty="0">
                <a:solidFill>
                  <a:schemeClr val="bg1"/>
                </a:solidFill>
              </a:rPr>
            </a:br>
            <a:r>
              <a:rPr lang="en-US" sz="1920" dirty="0">
                <a:solidFill>
                  <a:schemeClr val="bg1"/>
                </a:solidFill>
              </a:rPr>
              <a:t>- A members checkout record can be viewed in a console.</a:t>
            </a:r>
          </a:p>
          <a:p>
            <a:r>
              <a:rPr lang="en-US" sz="1920" b="1" dirty="0">
                <a:solidFill>
                  <a:schemeClr val="bg1"/>
                </a:solidFill>
              </a:rPr>
              <a:t>Overdue record</a:t>
            </a:r>
            <a:br>
              <a:rPr lang="en-US" sz="1920" dirty="0">
                <a:solidFill>
                  <a:schemeClr val="bg1"/>
                </a:solidFill>
              </a:rPr>
            </a:br>
            <a:r>
              <a:rPr lang="en-US" sz="1920" dirty="0">
                <a:solidFill>
                  <a:schemeClr val="bg1"/>
                </a:solidFill>
              </a:rPr>
              <a:t>-	A record of any member exceeding defined return date can be viewed within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1493838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39B000-57F6-4A7F-8E48-F8F880DFD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92" y="583097"/>
            <a:ext cx="11025808" cy="781878"/>
          </a:xfrm>
        </p:spPr>
        <p:txBody>
          <a:bodyPr/>
          <a:lstStyle/>
          <a:p>
            <a:pPr algn="ctr"/>
            <a:r>
              <a:rPr lang="en-US" dirty="0"/>
              <a:t>SCI Knowledge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DCE684-D759-8945-9829-12B0109B39C9}"/>
              </a:ext>
            </a:extLst>
          </p:cNvPr>
          <p:cNvSpPr txBox="1"/>
          <p:nvPr/>
        </p:nvSpPr>
        <p:spPr>
          <a:xfrm>
            <a:off x="1242204" y="2035834"/>
            <a:ext cx="1012741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When people move to a culture, they naturally carry their own background and life experiences with them so does an admin &amp; a librarian in this application while advancing their role to have both is a cultural adaptability.</a:t>
            </a:r>
          </a:p>
          <a:p>
            <a:pPr marL="342900" indent="-342900">
              <a:buFontTx/>
              <a:buChar char="-"/>
            </a:pPr>
            <a:r>
              <a:rPr lang="en-US" sz="1920" dirty="0">
                <a:solidFill>
                  <a:schemeClr val="bg1"/>
                </a:solidFill>
              </a:rPr>
              <a:t>As we’ve been going through the UML diagram first all the way to completion of project after feedbacks, All the steps could be mapped to 5 stages of changes from pre-contemplation to the maintenance &amp; fixing.</a:t>
            </a:r>
          </a:p>
        </p:txBody>
      </p:sp>
    </p:spTree>
    <p:extLst>
      <p:ext uri="{BB962C8B-B14F-4D97-AF65-F5344CB8AC3E}">
        <p14:creationId xmlns:p14="http://schemas.microsoft.com/office/powerpoint/2010/main" val="3751673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348</TotalTime>
  <Words>249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 Boardroom</vt:lpstr>
      <vt:lpstr>Library Management System (Group 2)</vt:lpstr>
      <vt:lpstr>Use Case</vt:lpstr>
      <vt:lpstr>Checkout class diagram</vt:lpstr>
      <vt:lpstr>Checkout Book (Sequence)</vt:lpstr>
      <vt:lpstr>UI Validation</vt:lpstr>
      <vt:lpstr>Extra use cases</vt:lpstr>
      <vt:lpstr>SCI Knowledge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 (Group 2)</dc:title>
  <dc:creator>Shreekrishna Ban</dc:creator>
  <cp:lastModifiedBy>Shreekrishna Ban</cp:lastModifiedBy>
  <cp:revision>8</cp:revision>
  <dcterms:created xsi:type="dcterms:W3CDTF">2021-12-03T21:40:53Z</dcterms:created>
  <dcterms:modified xsi:type="dcterms:W3CDTF">2021-12-06T05:37:56Z</dcterms:modified>
</cp:coreProperties>
</file>

<file path=docProps/thumbnail.jpeg>
</file>